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58" r:id="rId5"/>
    <p:sldId id="266" r:id="rId6"/>
    <p:sldId id="264" r:id="rId7"/>
    <p:sldId id="263" r:id="rId8"/>
    <p:sldId id="267" r:id="rId9"/>
    <p:sldId id="260" r:id="rId10"/>
    <p:sldId id="261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D1A95AAA-5CFF-4FE9-98A5-B44C36F7FF25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29559DC7-E5BB-4606-BB88-02C090B21EA5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277BCCD-4A88-4FAE-BE1F-48E95EC48462}" type="presOf" srcId="{2A76A016-75FB-4EB8-A025-6ACD7A3F5B7D}" destId="{2DFC64A5-769C-4372-9615-1FA4B1491470}" srcOrd="0" destOrd="0" presId="urn:microsoft.com/office/officeart/2005/8/layout/chevron1"/>
    <dgm:cxn modelId="{E4C84931-5659-48E1-96C6-1961EB3B0AC2}" type="presOf" srcId="{68E789BA-346D-43BD-9465-734B217059F0}" destId="{1AA5F17D-B47A-4297-B5BB-8C6B99E6C5DA}" srcOrd="0" destOrd="0" presId="urn:microsoft.com/office/officeart/2005/8/layout/chevron1"/>
    <dgm:cxn modelId="{0D118B21-DA25-4EFC-BEB3-12F2E2E03EB5}" type="presOf" srcId="{80E5E9DF-95FB-48E6-BD6C-ADC19D57C0A3}" destId="{624C66D0-AA35-4C2D-8400-996503DFD2A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E1209E4-ABD0-47C5-9142-69C95501947E}" type="presOf" srcId="{0259D84A-4796-4366-BA60-D7065EA96C71}" destId="{DF757741-D2C4-47CD-B81F-0494B81FB4EA}" srcOrd="0" destOrd="0" presId="urn:microsoft.com/office/officeart/2005/8/layout/chevron1"/>
    <dgm:cxn modelId="{A49C8BCE-5D27-423C-917D-EB0164304429}" type="presParOf" srcId="{2DFC64A5-769C-4372-9615-1FA4B1491470}" destId="{1F6056EB-C534-4970-B58E-AD722CC6900E}" srcOrd="0" destOrd="0" presId="urn:microsoft.com/office/officeart/2005/8/layout/chevron1"/>
    <dgm:cxn modelId="{580FC2E6-D0AB-4C36-A153-6ECBF98C2964}" type="presParOf" srcId="{2DFC64A5-769C-4372-9615-1FA4B1491470}" destId="{C077A35C-7EC3-45E8-86F1-4EB37DB15503}" srcOrd="1" destOrd="0" presId="urn:microsoft.com/office/officeart/2005/8/layout/chevron1"/>
    <dgm:cxn modelId="{8226D12C-6D02-4281-B188-B9BD5235A31B}" type="presParOf" srcId="{2DFC64A5-769C-4372-9615-1FA4B1491470}" destId="{1AA5F17D-B47A-4297-B5BB-8C6B99E6C5DA}" srcOrd="2" destOrd="0" presId="urn:microsoft.com/office/officeart/2005/8/layout/chevron1"/>
    <dgm:cxn modelId="{934660B4-E879-4124-91F6-98D72AA28499}" type="presParOf" srcId="{2DFC64A5-769C-4372-9615-1FA4B1491470}" destId="{4AB4D21E-58BB-49F4-9B51-BB842C62FFF9}" srcOrd="3" destOrd="0" presId="urn:microsoft.com/office/officeart/2005/8/layout/chevron1"/>
    <dgm:cxn modelId="{60F44B75-2944-46CA-B398-A04EF4EA7457}" type="presParOf" srcId="{2DFC64A5-769C-4372-9615-1FA4B1491470}" destId="{624C66D0-AA35-4C2D-8400-996503DFD2AE}" srcOrd="4" destOrd="0" presId="urn:microsoft.com/office/officeart/2005/8/layout/chevron1"/>
    <dgm:cxn modelId="{51D141BE-213E-4CBE-B354-6E9A80BE9326}" type="presParOf" srcId="{2DFC64A5-769C-4372-9615-1FA4B1491470}" destId="{C839562D-C2F0-4F43-A440-F8EB257A5ED3}" srcOrd="5" destOrd="0" presId="urn:microsoft.com/office/officeart/2005/8/layout/chevron1"/>
    <dgm:cxn modelId="{DA648EBD-CE2D-4478-9A1D-444B702360B4}" type="presParOf" srcId="{2DFC64A5-769C-4372-9615-1FA4B1491470}" destId="{DF757741-D2C4-47CD-B81F-0494B81FB4EA}" srcOrd="6" destOrd="0" presId="urn:microsoft.com/office/officeart/2005/8/layout/chevron1"/>
    <dgm:cxn modelId="{A99F5C08-DF63-4CF0-9DD8-E9F2C25EFC53}" type="presParOf" srcId="{2DFC64A5-769C-4372-9615-1FA4B1491470}" destId="{C0385E65-BED5-46A7-8BCB-7BE0B13B97D8}" srcOrd="7" destOrd="0" presId="urn:microsoft.com/office/officeart/2005/8/layout/chevron1"/>
    <dgm:cxn modelId="{968AD8AD-710C-429F-8AA2-18D4D9E8FD55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/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60D4607-38F6-4377-BB22-E37E85381BB4}" type="presOf" srcId="{6C099256-A3F1-42A6-931A-474918379EC3}" destId="{1F6056EB-C534-4970-B58E-AD722CC6900E}" srcOrd="0" destOrd="0" presId="urn:microsoft.com/office/officeart/2005/8/layout/chevron1"/>
    <dgm:cxn modelId="{348C1257-86F8-4D8A-A588-33A4013CF458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C3EEEC26-17E3-4BDB-ACA9-9D594C4FAFA8}" type="presOf" srcId="{141F5721-50D1-4463-BE0E-D2740313485D}" destId="{1137F16A-3FBD-40A3-8437-7FEA55E131EF}" srcOrd="0" destOrd="0" presId="urn:microsoft.com/office/officeart/2005/8/layout/chevron1"/>
    <dgm:cxn modelId="{9D4CA5C7-710E-43B8-BB34-B0CCDDEC9A5C}" type="presOf" srcId="{0259D84A-4796-4366-BA60-D7065EA96C71}" destId="{DF757741-D2C4-47CD-B81F-0494B81FB4EA}" srcOrd="0" destOrd="0" presId="urn:microsoft.com/office/officeart/2005/8/layout/chevron1"/>
    <dgm:cxn modelId="{A61C3F85-C378-488F-98CA-BD12AD0D156C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69EE499F-C0D4-419C-84DD-D99FD46CB122}" type="presOf" srcId="{68E789BA-346D-43BD-9465-734B217059F0}" destId="{1AA5F17D-B47A-4297-B5BB-8C6B99E6C5DA}" srcOrd="0" destOrd="0" presId="urn:microsoft.com/office/officeart/2005/8/layout/chevron1"/>
    <dgm:cxn modelId="{0DED889F-2CB6-4767-915E-62CE13E3D7E3}" type="presParOf" srcId="{2DFC64A5-769C-4372-9615-1FA4B1491470}" destId="{1F6056EB-C534-4970-B58E-AD722CC6900E}" srcOrd="0" destOrd="0" presId="urn:microsoft.com/office/officeart/2005/8/layout/chevron1"/>
    <dgm:cxn modelId="{A53C081E-D0BC-4F80-9AD3-0CF4953D1DFB}" type="presParOf" srcId="{2DFC64A5-769C-4372-9615-1FA4B1491470}" destId="{C077A35C-7EC3-45E8-86F1-4EB37DB15503}" srcOrd="1" destOrd="0" presId="urn:microsoft.com/office/officeart/2005/8/layout/chevron1"/>
    <dgm:cxn modelId="{C70D3058-B3DB-48D6-A648-EA205B32BC17}" type="presParOf" srcId="{2DFC64A5-769C-4372-9615-1FA4B1491470}" destId="{1AA5F17D-B47A-4297-B5BB-8C6B99E6C5DA}" srcOrd="2" destOrd="0" presId="urn:microsoft.com/office/officeart/2005/8/layout/chevron1"/>
    <dgm:cxn modelId="{C638C1B4-8CC3-47FA-956E-CD2E5D96C0E8}" type="presParOf" srcId="{2DFC64A5-769C-4372-9615-1FA4B1491470}" destId="{4AB4D21E-58BB-49F4-9B51-BB842C62FFF9}" srcOrd="3" destOrd="0" presId="urn:microsoft.com/office/officeart/2005/8/layout/chevron1"/>
    <dgm:cxn modelId="{FA2954AF-F205-4E72-85FB-2776C57DEE9C}" type="presParOf" srcId="{2DFC64A5-769C-4372-9615-1FA4B1491470}" destId="{624C66D0-AA35-4C2D-8400-996503DFD2AE}" srcOrd="4" destOrd="0" presId="urn:microsoft.com/office/officeart/2005/8/layout/chevron1"/>
    <dgm:cxn modelId="{0A589998-6AEF-41B6-B243-F6F80C4A6EDF}" type="presParOf" srcId="{2DFC64A5-769C-4372-9615-1FA4B1491470}" destId="{C839562D-C2F0-4F43-A440-F8EB257A5ED3}" srcOrd="5" destOrd="0" presId="urn:microsoft.com/office/officeart/2005/8/layout/chevron1"/>
    <dgm:cxn modelId="{AE66C247-40FC-4AAB-B1BB-07DD6256DE70}" type="presParOf" srcId="{2DFC64A5-769C-4372-9615-1FA4B1491470}" destId="{DF757741-D2C4-47CD-B81F-0494B81FB4EA}" srcOrd="6" destOrd="0" presId="urn:microsoft.com/office/officeart/2005/8/layout/chevron1"/>
    <dgm:cxn modelId="{D31DB565-A110-4EF6-B32F-1DFAD89BF099}" type="presParOf" srcId="{2DFC64A5-769C-4372-9615-1FA4B1491470}" destId="{C0385E65-BED5-46A7-8BCB-7BE0B13B97D8}" srcOrd="7" destOrd="0" presId="urn:microsoft.com/office/officeart/2005/8/layout/chevron1"/>
    <dgm:cxn modelId="{05DD157D-7A27-4275-9CFE-EAA17DAE19E0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4E41A790-A7BE-424C-9079-ED77AD2CBED1}" type="presOf" srcId="{2A76A016-75FB-4EB8-A025-6ACD7A3F5B7D}" destId="{2DFC64A5-769C-4372-9615-1FA4B1491470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EA247043-FB74-48CF-A4E6-BA958D9B6A5D}" type="presOf" srcId="{80E5E9DF-95FB-48E6-BD6C-ADC19D57C0A3}" destId="{624C66D0-AA35-4C2D-8400-996503DFD2AE}" srcOrd="0" destOrd="0" presId="urn:microsoft.com/office/officeart/2005/8/layout/chevron1"/>
    <dgm:cxn modelId="{7072A505-5D65-4DA0-A378-618D5AE6BDB9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4203FD12-CDCD-4CE7-8AC6-CF2363FF61EB}" type="presOf" srcId="{6C099256-A3F1-42A6-931A-474918379EC3}" destId="{1F6056EB-C534-4970-B58E-AD722CC6900E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2D66649-B2B2-43D3-8255-B2182AF67149}" type="presOf" srcId="{0259D84A-4796-4366-BA60-D7065EA96C71}" destId="{DF757741-D2C4-47CD-B81F-0494B81FB4EA}" srcOrd="0" destOrd="0" presId="urn:microsoft.com/office/officeart/2005/8/layout/chevron1"/>
    <dgm:cxn modelId="{24782990-373E-4FD4-A9C3-816B88C45C51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EF66B525-6E5B-4349-BC22-10A7E671195B}" type="presParOf" srcId="{2DFC64A5-769C-4372-9615-1FA4B1491470}" destId="{1F6056EB-C534-4970-B58E-AD722CC6900E}" srcOrd="0" destOrd="0" presId="urn:microsoft.com/office/officeart/2005/8/layout/chevron1"/>
    <dgm:cxn modelId="{70570E68-3353-4C6C-8885-7CC96B1EEAE0}" type="presParOf" srcId="{2DFC64A5-769C-4372-9615-1FA4B1491470}" destId="{C077A35C-7EC3-45E8-86F1-4EB37DB15503}" srcOrd="1" destOrd="0" presId="urn:microsoft.com/office/officeart/2005/8/layout/chevron1"/>
    <dgm:cxn modelId="{2D90125F-61B9-409B-8E77-E68F3C1DA0DE}" type="presParOf" srcId="{2DFC64A5-769C-4372-9615-1FA4B1491470}" destId="{1AA5F17D-B47A-4297-B5BB-8C6B99E6C5DA}" srcOrd="2" destOrd="0" presId="urn:microsoft.com/office/officeart/2005/8/layout/chevron1"/>
    <dgm:cxn modelId="{CF6C060D-8CD9-42CE-8D3D-BC6845639ECC}" type="presParOf" srcId="{2DFC64A5-769C-4372-9615-1FA4B1491470}" destId="{4AB4D21E-58BB-49F4-9B51-BB842C62FFF9}" srcOrd="3" destOrd="0" presId="urn:microsoft.com/office/officeart/2005/8/layout/chevron1"/>
    <dgm:cxn modelId="{1C9F6C81-DA46-46A9-8FED-F9F903E02DD0}" type="presParOf" srcId="{2DFC64A5-769C-4372-9615-1FA4B1491470}" destId="{624C66D0-AA35-4C2D-8400-996503DFD2AE}" srcOrd="4" destOrd="0" presId="urn:microsoft.com/office/officeart/2005/8/layout/chevron1"/>
    <dgm:cxn modelId="{C53FE29B-2B49-41A2-ABC8-221019F044B7}" type="presParOf" srcId="{2DFC64A5-769C-4372-9615-1FA4B1491470}" destId="{C839562D-C2F0-4F43-A440-F8EB257A5ED3}" srcOrd="5" destOrd="0" presId="urn:microsoft.com/office/officeart/2005/8/layout/chevron1"/>
    <dgm:cxn modelId="{3E3AEC4D-9D67-4929-818C-CEC2911408E6}" type="presParOf" srcId="{2DFC64A5-769C-4372-9615-1FA4B1491470}" destId="{DF757741-D2C4-47CD-B81F-0494B81FB4EA}" srcOrd="6" destOrd="0" presId="urn:microsoft.com/office/officeart/2005/8/layout/chevron1"/>
    <dgm:cxn modelId="{1016F8B0-6522-4516-9663-7411498D7BE6}" type="presParOf" srcId="{2DFC64A5-769C-4372-9615-1FA4B1491470}" destId="{C0385E65-BED5-46A7-8BCB-7BE0B13B97D8}" srcOrd="7" destOrd="0" presId="urn:microsoft.com/office/officeart/2005/8/layout/chevron1"/>
    <dgm:cxn modelId="{D9242E1E-614A-4BFA-BC2C-C63705F90DCD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1D4BF881-2258-4ACB-A6EE-1E31596FB0A0}" type="presOf" srcId="{68E789BA-346D-43BD-9465-734B217059F0}" destId="{1AA5F17D-B47A-4297-B5BB-8C6B99E6C5D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A098336-5533-4262-ACA2-7A6F3CB54DE9}" type="presOf" srcId="{141F5721-50D1-4463-BE0E-D2740313485D}" destId="{1137F16A-3FBD-40A3-8437-7FEA55E131EF}" srcOrd="0" destOrd="0" presId="urn:microsoft.com/office/officeart/2005/8/layout/chevron1"/>
    <dgm:cxn modelId="{F9EC093A-2C7E-44E5-8F99-0250D9FB93C2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92DA5CB-B4EF-40D3-815E-5A5B3437C804}" type="presOf" srcId="{6C099256-A3F1-42A6-931A-474918379EC3}" destId="{1F6056EB-C534-4970-B58E-AD722CC6900E}" srcOrd="0" destOrd="0" presId="urn:microsoft.com/office/officeart/2005/8/layout/chevron1"/>
    <dgm:cxn modelId="{3C12A1A4-0A77-4C54-A37C-A57212A88B57}" type="presOf" srcId="{2A76A016-75FB-4EB8-A025-6ACD7A3F5B7D}" destId="{2DFC64A5-769C-4372-9615-1FA4B1491470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783BAC78-4A59-4E8A-90F5-AFF9D6DD3BD2}" type="presOf" srcId="{0259D84A-4796-4366-BA60-D7065EA96C71}" destId="{DF757741-D2C4-47CD-B81F-0494B81FB4EA}" srcOrd="0" destOrd="0" presId="urn:microsoft.com/office/officeart/2005/8/layout/chevron1"/>
    <dgm:cxn modelId="{F683FD87-D491-471C-9E0A-6B14DD0A9816}" type="presParOf" srcId="{2DFC64A5-769C-4372-9615-1FA4B1491470}" destId="{1F6056EB-C534-4970-B58E-AD722CC6900E}" srcOrd="0" destOrd="0" presId="urn:microsoft.com/office/officeart/2005/8/layout/chevron1"/>
    <dgm:cxn modelId="{8BD8F0B2-190C-43D1-ABCD-4C53089B13CD}" type="presParOf" srcId="{2DFC64A5-769C-4372-9615-1FA4B1491470}" destId="{C077A35C-7EC3-45E8-86F1-4EB37DB15503}" srcOrd="1" destOrd="0" presId="urn:microsoft.com/office/officeart/2005/8/layout/chevron1"/>
    <dgm:cxn modelId="{CC46BD5B-1694-405F-9624-EDC7137F0552}" type="presParOf" srcId="{2DFC64A5-769C-4372-9615-1FA4B1491470}" destId="{1AA5F17D-B47A-4297-B5BB-8C6B99E6C5DA}" srcOrd="2" destOrd="0" presId="urn:microsoft.com/office/officeart/2005/8/layout/chevron1"/>
    <dgm:cxn modelId="{0FCD244D-DE49-43EE-B562-9D1597FF2E01}" type="presParOf" srcId="{2DFC64A5-769C-4372-9615-1FA4B1491470}" destId="{4AB4D21E-58BB-49F4-9B51-BB842C62FFF9}" srcOrd="3" destOrd="0" presId="urn:microsoft.com/office/officeart/2005/8/layout/chevron1"/>
    <dgm:cxn modelId="{D768B8EC-5E34-4897-9C5B-14848758F8F9}" type="presParOf" srcId="{2DFC64A5-769C-4372-9615-1FA4B1491470}" destId="{624C66D0-AA35-4C2D-8400-996503DFD2AE}" srcOrd="4" destOrd="0" presId="urn:microsoft.com/office/officeart/2005/8/layout/chevron1"/>
    <dgm:cxn modelId="{8CE7E34D-44D9-4969-839F-C6BDC581AB3C}" type="presParOf" srcId="{2DFC64A5-769C-4372-9615-1FA4B1491470}" destId="{C839562D-C2F0-4F43-A440-F8EB257A5ED3}" srcOrd="5" destOrd="0" presId="urn:microsoft.com/office/officeart/2005/8/layout/chevron1"/>
    <dgm:cxn modelId="{99C94D3E-9E08-4F52-8688-BAEC6411B6AB}" type="presParOf" srcId="{2DFC64A5-769C-4372-9615-1FA4B1491470}" destId="{DF757741-D2C4-47CD-B81F-0494B81FB4EA}" srcOrd="6" destOrd="0" presId="urn:microsoft.com/office/officeart/2005/8/layout/chevron1"/>
    <dgm:cxn modelId="{7AD5A756-C393-4E54-90C8-7108381A4F84}" type="presParOf" srcId="{2DFC64A5-769C-4372-9615-1FA4B1491470}" destId="{C0385E65-BED5-46A7-8BCB-7BE0B13B97D8}" srcOrd="7" destOrd="0" presId="urn:microsoft.com/office/officeart/2005/8/layout/chevron1"/>
    <dgm:cxn modelId="{9C7BB40B-A1E3-456F-BF08-994297CDE106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291E56FF-5AF5-4245-81D4-A9BB0E430237}" type="presOf" srcId="{6C099256-A3F1-42A6-931A-474918379EC3}" destId="{1F6056EB-C534-4970-B58E-AD722CC6900E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C514B68-2C57-4BCB-AD78-1AB0174F51D7}" type="presOf" srcId="{2A76A016-75FB-4EB8-A025-6ACD7A3F5B7D}" destId="{2DFC64A5-769C-4372-9615-1FA4B1491470}" srcOrd="0" destOrd="0" presId="urn:microsoft.com/office/officeart/2005/8/layout/chevron1"/>
    <dgm:cxn modelId="{D666E8C5-1B93-4567-B97E-3D81DF9FB331}" type="presOf" srcId="{68E789BA-346D-43BD-9465-734B217059F0}" destId="{1AA5F17D-B47A-4297-B5BB-8C6B99E6C5DA}" srcOrd="0" destOrd="0" presId="urn:microsoft.com/office/officeart/2005/8/layout/chevron1"/>
    <dgm:cxn modelId="{49221C33-2843-4A9A-9764-1761A5497B23}" type="presOf" srcId="{0259D84A-4796-4366-BA60-D7065EA96C71}" destId="{DF757741-D2C4-47CD-B81F-0494B81FB4EA}" srcOrd="0" destOrd="0" presId="urn:microsoft.com/office/officeart/2005/8/layout/chevron1"/>
    <dgm:cxn modelId="{FE8A0489-6778-4112-93A0-D823D76D7906}" type="presOf" srcId="{141F5721-50D1-4463-BE0E-D2740313485D}" destId="{1137F16A-3FBD-40A3-8437-7FEA55E131EF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B9D85D97-1B73-4EAC-907C-4BD1988F3EE1}" type="presOf" srcId="{80E5E9DF-95FB-48E6-BD6C-ADC19D57C0A3}" destId="{624C66D0-AA35-4C2D-8400-996503DFD2A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06913AB-056E-41FD-91E5-E5980B0EA36D}" type="presParOf" srcId="{2DFC64A5-769C-4372-9615-1FA4B1491470}" destId="{1F6056EB-C534-4970-B58E-AD722CC6900E}" srcOrd="0" destOrd="0" presId="urn:microsoft.com/office/officeart/2005/8/layout/chevron1"/>
    <dgm:cxn modelId="{538CBAEB-A406-4F22-A7D6-9B56EFEF4D88}" type="presParOf" srcId="{2DFC64A5-769C-4372-9615-1FA4B1491470}" destId="{C077A35C-7EC3-45E8-86F1-4EB37DB15503}" srcOrd="1" destOrd="0" presId="urn:microsoft.com/office/officeart/2005/8/layout/chevron1"/>
    <dgm:cxn modelId="{9150720E-5662-4466-B950-D4FBD47E265D}" type="presParOf" srcId="{2DFC64A5-769C-4372-9615-1FA4B1491470}" destId="{1AA5F17D-B47A-4297-B5BB-8C6B99E6C5DA}" srcOrd="2" destOrd="0" presId="urn:microsoft.com/office/officeart/2005/8/layout/chevron1"/>
    <dgm:cxn modelId="{B7A8BB75-5743-4FF3-97B1-C6AFDDF71B87}" type="presParOf" srcId="{2DFC64A5-769C-4372-9615-1FA4B1491470}" destId="{4AB4D21E-58BB-49F4-9B51-BB842C62FFF9}" srcOrd="3" destOrd="0" presId="urn:microsoft.com/office/officeart/2005/8/layout/chevron1"/>
    <dgm:cxn modelId="{78240FA2-9FE5-4873-81DF-89F9845C8B0B}" type="presParOf" srcId="{2DFC64A5-769C-4372-9615-1FA4B1491470}" destId="{624C66D0-AA35-4C2D-8400-996503DFD2AE}" srcOrd="4" destOrd="0" presId="urn:microsoft.com/office/officeart/2005/8/layout/chevron1"/>
    <dgm:cxn modelId="{D1501F35-765A-4529-A30C-98855CB8839D}" type="presParOf" srcId="{2DFC64A5-769C-4372-9615-1FA4B1491470}" destId="{C839562D-C2F0-4F43-A440-F8EB257A5ED3}" srcOrd="5" destOrd="0" presId="urn:microsoft.com/office/officeart/2005/8/layout/chevron1"/>
    <dgm:cxn modelId="{5EEC01F2-7E71-47CE-BE7D-9229AA3963D5}" type="presParOf" srcId="{2DFC64A5-769C-4372-9615-1FA4B1491470}" destId="{DF757741-D2C4-47CD-B81F-0494B81FB4EA}" srcOrd="6" destOrd="0" presId="urn:microsoft.com/office/officeart/2005/8/layout/chevron1"/>
    <dgm:cxn modelId="{4BA900A3-EB2D-4912-8E96-8F45317F3558}" type="presParOf" srcId="{2DFC64A5-769C-4372-9615-1FA4B1491470}" destId="{C0385E65-BED5-46A7-8BCB-7BE0B13B97D8}" srcOrd="7" destOrd="0" presId="urn:microsoft.com/office/officeart/2005/8/layout/chevron1"/>
    <dgm:cxn modelId="{AFB8955E-6362-420A-8553-CC02124105C3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35DC9AF0-FAA9-4335-AA2F-C469EB489DA9}" type="presOf" srcId="{141F5721-50D1-4463-BE0E-D2740313485D}" destId="{1137F16A-3FBD-40A3-8437-7FEA55E131EF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27F51C2B-4298-4119-9C72-5A87F288CE0D}" type="presOf" srcId="{80E5E9DF-95FB-48E6-BD6C-ADC19D57C0A3}" destId="{624C66D0-AA35-4C2D-8400-996503DFD2AE}" srcOrd="0" destOrd="0" presId="urn:microsoft.com/office/officeart/2005/8/layout/chevron1"/>
    <dgm:cxn modelId="{95867D66-A18D-4EA1-A090-A0291A9F5AF6}" type="presOf" srcId="{6C099256-A3F1-42A6-931A-474918379EC3}" destId="{1F6056EB-C534-4970-B58E-AD722CC6900E}" srcOrd="0" destOrd="0" presId="urn:microsoft.com/office/officeart/2005/8/layout/chevron1"/>
    <dgm:cxn modelId="{11931A35-CBC8-4D38-978A-A49B59C6DCCA}" type="presOf" srcId="{2A76A016-75FB-4EB8-A025-6ACD7A3F5B7D}" destId="{2DFC64A5-769C-4372-9615-1FA4B1491470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6B70C36-2993-4FCB-BD4B-0FC4303BCEA5}" type="presOf" srcId="{68E789BA-346D-43BD-9465-734B217059F0}" destId="{1AA5F17D-B47A-4297-B5BB-8C6B99E6C5D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E25DDE3-57FE-4ED7-BC9E-8D7E757A9064}" type="presOf" srcId="{0259D84A-4796-4366-BA60-D7065EA96C71}" destId="{DF757741-D2C4-47CD-B81F-0494B81FB4EA}" srcOrd="0" destOrd="0" presId="urn:microsoft.com/office/officeart/2005/8/layout/chevron1"/>
    <dgm:cxn modelId="{6DB50EAB-443E-4568-818E-2DB32CD66FAE}" type="presParOf" srcId="{2DFC64A5-769C-4372-9615-1FA4B1491470}" destId="{1F6056EB-C534-4970-B58E-AD722CC6900E}" srcOrd="0" destOrd="0" presId="urn:microsoft.com/office/officeart/2005/8/layout/chevron1"/>
    <dgm:cxn modelId="{BC0F9D92-7000-4DE8-8DF8-C1FCB56EB32E}" type="presParOf" srcId="{2DFC64A5-769C-4372-9615-1FA4B1491470}" destId="{C077A35C-7EC3-45E8-86F1-4EB37DB15503}" srcOrd="1" destOrd="0" presId="urn:microsoft.com/office/officeart/2005/8/layout/chevron1"/>
    <dgm:cxn modelId="{25814749-8F45-4C00-858F-6238FDEA770F}" type="presParOf" srcId="{2DFC64A5-769C-4372-9615-1FA4B1491470}" destId="{1AA5F17D-B47A-4297-B5BB-8C6B99E6C5DA}" srcOrd="2" destOrd="0" presId="urn:microsoft.com/office/officeart/2005/8/layout/chevron1"/>
    <dgm:cxn modelId="{154DF585-4E0A-4D93-B481-BF443C2B6A0E}" type="presParOf" srcId="{2DFC64A5-769C-4372-9615-1FA4B1491470}" destId="{4AB4D21E-58BB-49F4-9B51-BB842C62FFF9}" srcOrd="3" destOrd="0" presId="urn:microsoft.com/office/officeart/2005/8/layout/chevron1"/>
    <dgm:cxn modelId="{D42705ED-69B9-4A32-BF6A-6D9AB3BF423E}" type="presParOf" srcId="{2DFC64A5-769C-4372-9615-1FA4B1491470}" destId="{624C66D0-AA35-4C2D-8400-996503DFD2AE}" srcOrd="4" destOrd="0" presId="urn:microsoft.com/office/officeart/2005/8/layout/chevron1"/>
    <dgm:cxn modelId="{F3A960AD-71B2-4470-9DC4-CB4BE2BE1CB3}" type="presParOf" srcId="{2DFC64A5-769C-4372-9615-1FA4B1491470}" destId="{C839562D-C2F0-4F43-A440-F8EB257A5ED3}" srcOrd="5" destOrd="0" presId="urn:microsoft.com/office/officeart/2005/8/layout/chevron1"/>
    <dgm:cxn modelId="{E36969D1-D380-4D77-A2E8-9516DEBAEFEF}" type="presParOf" srcId="{2DFC64A5-769C-4372-9615-1FA4B1491470}" destId="{DF757741-D2C4-47CD-B81F-0494B81FB4EA}" srcOrd="6" destOrd="0" presId="urn:microsoft.com/office/officeart/2005/8/layout/chevron1"/>
    <dgm:cxn modelId="{E5753769-732B-4AB0-9628-AF48FED34F4A}" type="presParOf" srcId="{2DFC64A5-769C-4372-9615-1FA4B1491470}" destId="{C0385E65-BED5-46A7-8BCB-7BE0B13B97D8}" srcOrd="7" destOrd="0" presId="urn:microsoft.com/office/officeart/2005/8/layout/chevron1"/>
    <dgm:cxn modelId="{A558234B-E8FA-4D75-B9F2-FAB2B2D38592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16BD16-F3C8-4218-B3FF-CD1B1B4E870B}" type="presOf" srcId="{2A76A016-75FB-4EB8-A025-6ACD7A3F5B7D}" destId="{2DFC64A5-769C-4372-9615-1FA4B1491470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C9981EA6-1367-49DD-9476-5B4325AC2405}" type="presOf" srcId="{141F5721-50D1-4463-BE0E-D2740313485D}" destId="{1137F16A-3FBD-40A3-8437-7FEA55E131EF}" srcOrd="0" destOrd="0" presId="urn:microsoft.com/office/officeart/2005/8/layout/chevron1"/>
    <dgm:cxn modelId="{7FA40757-0752-402D-AFE9-B9E45BF0050B}" type="presOf" srcId="{6C099256-A3F1-42A6-931A-474918379EC3}" destId="{1F6056EB-C534-4970-B58E-AD722CC6900E}" srcOrd="0" destOrd="0" presId="urn:microsoft.com/office/officeart/2005/8/layout/chevron1"/>
    <dgm:cxn modelId="{CB93EDC7-322F-491E-A65D-988117D79AE0}" type="presOf" srcId="{68E789BA-346D-43BD-9465-734B217059F0}" destId="{1AA5F17D-B47A-4297-B5BB-8C6B99E6C5DA}" srcOrd="0" destOrd="0" presId="urn:microsoft.com/office/officeart/2005/8/layout/chevron1"/>
    <dgm:cxn modelId="{6E544412-8B92-418C-B871-FA4952C86979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DB57CAA8-3DAD-4BFF-B1C4-0C0C7AC67A4B}" type="presOf" srcId="{0259D84A-4796-4366-BA60-D7065EA96C71}" destId="{DF757741-D2C4-47CD-B81F-0494B81FB4EA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40A14149-E5BB-4EBD-9C45-2CEEA8D76827}" type="presParOf" srcId="{2DFC64A5-769C-4372-9615-1FA4B1491470}" destId="{1F6056EB-C534-4970-B58E-AD722CC6900E}" srcOrd="0" destOrd="0" presId="urn:microsoft.com/office/officeart/2005/8/layout/chevron1"/>
    <dgm:cxn modelId="{A7B8A702-56CA-4FC8-BD57-CAC868EF1A9C}" type="presParOf" srcId="{2DFC64A5-769C-4372-9615-1FA4B1491470}" destId="{C077A35C-7EC3-45E8-86F1-4EB37DB15503}" srcOrd="1" destOrd="0" presId="urn:microsoft.com/office/officeart/2005/8/layout/chevron1"/>
    <dgm:cxn modelId="{A41F20B5-0F71-439D-A405-CE3B9FC4EBEB}" type="presParOf" srcId="{2DFC64A5-769C-4372-9615-1FA4B1491470}" destId="{1AA5F17D-B47A-4297-B5BB-8C6B99E6C5DA}" srcOrd="2" destOrd="0" presId="urn:microsoft.com/office/officeart/2005/8/layout/chevron1"/>
    <dgm:cxn modelId="{0CFC2A09-D31D-4CFE-8C50-F59521ECA71C}" type="presParOf" srcId="{2DFC64A5-769C-4372-9615-1FA4B1491470}" destId="{4AB4D21E-58BB-49F4-9B51-BB842C62FFF9}" srcOrd="3" destOrd="0" presId="urn:microsoft.com/office/officeart/2005/8/layout/chevron1"/>
    <dgm:cxn modelId="{9B6A5BA9-392C-45CC-B95D-27B5B234358E}" type="presParOf" srcId="{2DFC64A5-769C-4372-9615-1FA4B1491470}" destId="{624C66D0-AA35-4C2D-8400-996503DFD2AE}" srcOrd="4" destOrd="0" presId="urn:microsoft.com/office/officeart/2005/8/layout/chevron1"/>
    <dgm:cxn modelId="{E04F534C-11D9-408D-8805-E4CF7AE523FD}" type="presParOf" srcId="{2DFC64A5-769C-4372-9615-1FA4B1491470}" destId="{C839562D-C2F0-4F43-A440-F8EB257A5ED3}" srcOrd="5" destOrd="0" presId="urn:microsoft.com/office/officeart/2005/8/layout/chevron1"/>
    <dgm:cxn modelId="{5C9D5ECF-B002-4A64-9E53-78E31D1BEE67}" type="presParOf" srcId="{2DFC64A5-769C-4372-9615-1FA4B1491470}" destId="{DF757741-D2C4-47CD-B81F-0494B81FB4EA}" srcOrd="6" destOrd="0" presId="urn:microsoft.com/office/officeart/2005/8/layout/chevron1"/>
    <dgm:cxn modelId="{0D637AF5-30D2-48BE-8BEA-53E803436A10}" type="presParOf" srcId="{2DFC64A5-769C-4372-9615-1FA4B1491470}" destId="{C0385E65-BED5-46A7-8BCB-7BE0B13B97D8}" srcOrd="7" destOrd="0" presId="urn:microsoft.com/office/officeart/2005/8/layout/chevron1"/>
    <dgm:cxn modelId="{DE7F9ED8-ED95-4518-9F50-0B93D4B84568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E6E48C5E-5003-49BA-997F-5F30CBBC7200}" type="presOf" srcId="{0259D84A-4796-4366-BA60-D7065EA96C71}" destId="{DF757741-D2C4-47CD-B81F-0494B81FB4EA}" srcOrd="0" destOrd="0" presId="urn:microsoft.com/office/officeart/2005/8/layout/chevron1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7CCC24D3-997D-476D-9B4E-ECBE75CF0AD1}" type="presOf" srcId="{141F5721-50D1-4463-BE0E-D2740313485D}" destId="{1137F16A-3FBD-40A3-8437-7FEA55E131EF}" srcOrd="0" destOrd="0" presId="urn:microsoft.com/office/officeart/2005/8/layout/chevron1"/>
    <dgm:cxn modelId="{BB5C6737-2005-4B14-9038-0D964D4322E3}" type="presOf" srcId="{68E789BA-346D-43BD-9465-734B217059F0}" destId="{1AA5F17D-B47A-4297-B5BB-8C6B99E6C5DA}" srcOrd="0" destOrd="0" presId="urn:microsoft.com/office/officeart/2005/8/layout/chevron1"/>
    <dgm:cxn modelId="{F0113754-FE56-4548-935A-D1EC84346AC3}" type="presOf" srcId="{80E5E9DF-95FB-48E6-BD6C-ADC19D57C0A3}" destId="{624C66D0-AA35-4C2D-8400-996503DFD2AE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7EAB5485-9A8E-4DD7-992B-2CE4A74C28C7}" type="presOf" srcId="{2A76A016-75FB-4EB8-A025-6ACD7A3F5B7D}" destId="{2DFC64A5-769C-4372-9615-1FA4B1491470}" srcOrd="0" destOrd="0" presId="urn:microsoft.com/office/officeart/2005/8/layout/chevron1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3F205871-68E3-440E-90E5-FB22DA01DB90}" type="presOf" srcId="{6C099256-A3F1-42A6-931A-474918379EC3}" destId="{1F6056EB-C534-4970-B58E-AD722CC6900E}" srcOrd="0" destOrd="0" presId="urn:microsoft.com/office/officeart/2005/8/layout/chevron1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823E1B81-F497-4512-91CC-CF75416AC640}" type="presParOf" srcId="{2DFC64A5-769C-4372-9615-1FA4B1491470}" destId="{1F6056EB-C534-4970-B58E-AD722CC6900E}" srcOrd="0" destOrd="0" presId="urn:microsoft.com/office/officeart/2005/8/layout/chevron1"/>
    <dgm:cxn modelId="{EEAAB4C1-9DFB-48DC-A2F8-7772A6F93895}" type="presParOf" srcId="{2DFC64A5-769C-4372-9615-1FA4B1491470}" destId="{C077A35C-7EC3-45E8-86F1-4EB37DB15503}" srcOrd="1" destOrd="0" presId="urn:microsoft.com/office/officeart/2005/8/layout/chevron1"/>
    <dgm:cxn modelId="{AC383149-4387-4FCC-9874-EF5BCACECEE0}" type="presParOf" srcId="{2DFC64A5-769C-4372-9615-1FA4B1491470}" destId="{1AA5F17D-B47A-4297-B5BB-8C6B99E6C5DA}" srcOrd="2" destOrd="0" presId="urn:microsoft.com/office/officeart/2005/8/layout/chevron1"/>
    <dgm:cxn modelId="{2D785E6E-E1DB-4A25-9E9C-93D6FC941735}" type="presParOf" srcId="{2DFC64A5-769C-4372-9615-1FA4B1491470}" destId="{4AB4D21E-58BB-49F4-9B51-BB842C62FFF9}" srcOrd="3" destOrd="0" presId="urn:microsoft.com/office/officeart/2005/8/layout/chevron1"/>
    <dgm:cxn modelId="{771A7253-8AE6-405D-94B3-8DCD510A249E}" type="presParOf" srcId="{2DFC64A5-769C-4372-9615-1FA4B1491470}" destId="{624C66D0-AA35-4C2D-8400-996503DFD2AE}" srcOrd="4" destOrd="0" presId="urn:microsoft.com/office/officeart/2005/8/layout/chevron1"/>
    <dgm:cxn modelId="{42DF5766-51BC-40AB-982E-964A82AAB58E}" type="presParOf" srcId="{2DFC64A5-769C-4372-9615-1FA4B1491470}" destId="{C839562D-C2F0-4F43-A440-F8EB257A5ED3}" srcOrd="5" destOrd="0" presId="urn:microsoft.com/office/officeart/2005/8/layout/chevron1"/>
    <dgm:cxn modelId="{82654E73-61F3-4307-B100-0B82EFA9652F}" type="presParOf" srcId="{2DFC64A5-769C-4372-9615-1FA4B1491470}" destId="{DF757741-D2C4-47CD-B81F-0494B81FB4EA}" srcOrd="6" destOrd="0" presId="urn:microsoft.com/office/officeart/2005/8/layout/chevron1"/>
    <dgm:cxn modelId="{0965B3BE-F2A2-464A-91C3-BEE71B9F5D4D}" type="presParOf" srcId="{2DFC64A5-769C-4372-9615-1FA4B1491470}" destId="{C0385E65-BED5-46A7-8BCB-7BE0B13B97D8}" srcOrd="7" destOrd="0" presId="urn:microsoft.com/office/officeart/2005/8/layout/chevron1"/>
    <dgm:cxn modelId="{A68E416C-2969-422C-960B-AADF1346461E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76A016-75FB-4EB8-A025-6ACD7A3F5B7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259D84A-4796-4366-BA60-D7065EA96C71}">
      <dgm:prSet phldrT="[Texte]"/>
      <dgm:spPr/>
      <dgm:t>
        <a:bodyPr/>
        <a:lstStyle/>
        <a:p>
          <a:r>
            <a:rPr lang="fr-FR" dirty="0" smtClean="0"/>
            <a:t>Bilan</a:t>
          </a:r>
          <a:endParaRPr lang="fr-FR" dirty="0"/>
        </a:p>
      </dgm:t>
    </dgm:pt>
    <dgm:pt modelId="{CA49B43B-3BCA-497E-B500-5523E9DB4D6C}" type="sibTrans" cxnId="{6C3F1AC4-298B-4D68-A3B6-46A3E4B5E6DC}">
      <dgm:prSet/>
      <dgm:spPr/>
      <dgm:t>
        <a:bodyPr/>
        <a:lstStyle/>
        <a:p>
          <a:endParaRPr lang="fr-FR"/>
        </a:p>
      </dgm:t>
    </dgm:pt>
    <dgm:pt modelId="{2844B534-BEBF-43CF-B484-5CFCA8900E85}" type="parTrans" cxnId="{6C3F1AC4-298B-4D68-A3B6-46A3E4B5E6DC}">
      <dgm:prSet/>
      <dgm:spPr/>
      <dgm:t>
        <a:bodyPr/>
        <a:lstStyle/>
        <a:p>
          <a:endParaRPr lang="fr-FR"/>
        </a:p>
      </dgm:t>
    </dgm:pt>
    <dgm:pt modelId="{68E789BA-346D-43BD-9465-734B217059F0}">
      <dgm:prSet phldrT="[Texte]"/>
      <dgm:spPr>
        <a:solidFill>
          <a:srgbClr val="FF0000"/>
        </a:solidFill>
      </dgm:spPr>
      <dgm:t>
        <a:bodyPr/>
        <a:lstStyle/>
        <a:p>
          <a:r>
            <a:rPr lang="fr-FR" dirty="0" smtClean="0"/>
            <a:t>Analyse et prévision</a:t>
          </a:r>
          <a:endParaRPr lang="fr-FR" dirty="0"/>
        </a:p>
      </dgm:t>
    </dgm:pt>
    <dgm:pt modelId="{C9B12BE5-522A-43A8-A491-AC2795BA9602}" type="sibTrans" cxnId="{54CD1257-05B7-4992-90E1-19728B5A48CD}">
      <dgm:prSet/>
      <dgm:spPr/>
      <dgm:t>
        <a:bodyPr/>
        <a:lstStyle/>
        <a:p>
          <a:endParaRPr lang="fr-FR"/>
        </a:p>
      </dgm:t>
    </dgm:pt>
    <dgm:pt modelId="{BFCF06E6-B9DC-4E18-9537-7296BC3BCBA2}" type="parTrans" cxnId="{54CD1257-05B7-4992-90E1-19728B5A48CD}">
      <dgm:prSet/>
      <dgm:spPr/>
      <dgm:t>
        <a:bodyPr/>
        <a:lstStyle/>
        <a:p>
          <a:endParaRPr lang="fr-FR"/>
        </a:p>
      </dgm:t>
    </dgm:pt>
    <dgm:pt modelId="{6C099256-A3F1-42A6-931A-474918379EC3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Introduction</a:t>
          </a:r>
          <a:endParaRPr lang="fr-FR" dirty="0"/>
        </a:p>
      </dgm:t>
    </dgm:pt>
    <dgm:pt modelId="{148C0DA2-0218-4FFE-8809-25F2D2ED809C}" type="sibTrans" cxnId="{469C87CF-F5DF-49FE-99F1-2B80000E8C7F}">
      <dgm:prSet/>
      <dgm:spPr/>
      <dgm:t>
        <a:bodyPr/>
        <a:lstStyle/>
        <a:p>
          <a:endParaRPr lang="fr-FR"/>
        </a:p>
      </dgm:t>
    </dgm:pt>
    <dgm:pt modelId="{7AC3B3FF-A9FA-4238-87B0-F8A658AD7018}" type="parTrans" cxnId="{469C87CF-F5DF-49FE-99F1-2B80000E8C7F}">
      <dgm:prSet/>
      <dgm:spPr/>
      <dgm:t>
        <a:bodyPr/>
        <a:lstStyle/>
        <a:p>
          <a:endParaRPr lang="fr-FR"/>
        </a:p>
      </dgm:t>
    </dgm:pt>
    <dgm:pt modelId="{80E5E9DF-95FB-48E6-BD6C-ADC19D57C0A3}">
      <dgm:prSet phldrT="[Texte]"/>
      <dgm:spPr/>
      <dgm:t>
        <a:bodyPr/>
        <a:lstStyle/>
        <a:p>
          <a:r>
            <a:rPr lang="fr-FR" dirty="0" smtClean="0"/>
            <a:t>Solutions techniques</a:t>
          </a:r>
          <a:endParaRPr lang="fr-FR" dirty="0"/>
        </a:p>
      </dgm:t>
    </dgm:pt>
    <dgm:pt modelId="{710E6872-57CB-42B7-A54D-88A4118DC8A3}" type="parTrans" cxnId="{DAC9D7F0-396E-4DEE-9465-684C88AA5D85}">
      <dgm:prSet/>
      <dgm:spPr/>
      <dgm:t>
        <a:bodyPr/>
        <a:lstStyle/>
        <a:p>
          <a:endParaRPr lang="fr-FR"/>
        </a:p>
      </dgm:t>
    </dgm:pt>
    <dgm:pt modelId="{B49B5B59-8BFC-448F-B2EE-53202542A6CE}" type="sibTrans" cxnId="{DAC9D7F0-396E-4DEE-9465-684C88AA5D85}">
      <dgm:prSet/>
      <dgm:spPr/>
      <dgm:t>
        <a:bodyPr/>
        <a:lstStyle/>
        <a:p>
          <a:endParaRPr lang="fr-FR"/>
        </a:p>
      </dgm:t>
    </dgm:pt>
    <dgm:pt modelId="{141F5721-50D1-4463-BE0E-D2740313485D}">
      <dgm:prSet phldrT="[Texte]"/>
      <dgm:spPr/>
      <dgm:t>
        <a:bodyPr/>
        <a:lstStyle/>
        <a:p>
          <a:r>
            <a:rPr lang="fr-FR" dirty="0" smtClean="0"/>
            <a:t>Conclusion</a:t>
          </a:r>
          <a:endParaRPr lang="fr-FR" dirty="0"/>
        </a:p>
      </dgm:t>
    </dgm:pt>
    <dgm:pt modelId="{76CAB4C6-3908-47F3-A9B5-64E31B886BE6}" type="parTrans" cxnId="{ACC5D66D-A940-4C16-83F0-C87E584FFD2B}">
      <dgm:prSet/>
      <dgm:spPr/>
      <dgm:t>
        <a:bodyPr/>
        <a:lstStyle/>
        <a:p>
          <a:endParaRPr lang="fr-FR"/>
        </a:p>
      </dgm:t>
    </dgm:pt>
    <dgm:pt modelId="{3A7DF44F-3F8C-406B-AB9C-2F17AC583398}" type="sibTrans" cxnId="{ACC5D66D-A940-4C16-83F0-C87E584FFD2B}">
      <dgm:prSet/>
      <dgm:spPr/>
      <dgm:t>
        <a:bodyPr/>
        <a:lstStyle/>
        <a:p>
          <a:endParaRPr lang="fr-FR"/>
        </a:p>
      </dgm:t>
    </dgm:pt>
    <dgm:pt modelId="{2DFC64A5-769C-4372-9615-1FA4B1491470}" type="pres">
      <dgm:prSet presAssocID="{2A76A016-75FB-4EB8-A025-6ACD7A3F5B7D}" presName="Name0" presStyleCnt="0">
        <dgm:presLayoutVars>
          <dgm:dir/>
          <dgm:animLvl val="lvl"/>
          <dgm:resizeHandles val="exact"/>
        </dgm:presLayoutVars>
      </dgm:prSet>
      <dgm:spPr/>
    </dgm:pt>
    <dgm:pt modelId="{1F6056EB-C534-4970-B58E-AD722CC6900E}" type="pres">
      <dgm:prSet presAssocID="{6C099256-A3F1-42A6-931A-474918379EC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7A35C-7EC3-45E8-86F1-4EB37DB15503}" type="pres">
      <dgm:prSet presAssocID="{148C0DA2-0218-4FFE-8809-25F2D2ED809C}" presName="parTxOnlySpace" presStyleCnt="0"/>
      <dgm:spPr/>
    </dgm:pt>
    <dgm:pt modelId="{1AA5F17D-B47A-4297-B5BB-8C6B99E6C5DA}" type="pres">
      <dgm:prSet presAssocID="{68E789BA-346D-43BD-9465-734B217059F0}" presName="parTxOnly" presStyleLbl="node1" presStyleIdx="1" presStyleCnt="5" custLinFactNeighborX="-93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AB4D21E-58BB-49F4-9B51-BB842C62FFF9}" type="pres">
      <dgm:prSet presAssocID="{C9B12BE5-522A-43A8-A491-AC2795BA9602}" presName="parTxOnlySpace" presStyleCnt="0"/>
      <dgm:spPr/>
    </dgm:pt>
    <dgm:pt modelId="{624C66D0-AA35-4C2D-8400-996503DFD2AE}" type="pres">
      <dgm:prSet presAssocID="{80E5E9DF-95FB-48E6-BD6C-ADC19D57C0A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39562D-C2F0-4F43-A440-F8EB257A5ED3}" type="pres">
      <dgm:prSet presAssocID="{B49B5B59-8BFC-448F-B2EE-53202542A6CE}" presName="parTxOnlySpace" presStyleCnt="0"/>
      <dgm:spPr/>
    </dgm:pt>
    <dgm:pt modelId="{DF757741-D2C4-47CD-B81F-0494B81FB4EA}" type="pres">
      <dgm:prSet presAssocID="{0259D84A-4796-4366-BA60-D7065EA96C7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385E65-BED5-46A7-8BCB-7BE0B13B97D8}" type="pres">
      <dgm:prSet presAssocID="{CA49B43B-3BCA-497E-B500-5523E9DB4D6C}" presName="parTxOnlySpace" presStyleCnt="0"/>
      <dgm:spPr/>
    </dgm:pt>
    <dgm:pt modelId="{1137F16A-3FBD-40A3-8437-7FEA55E131EF}" type="pres">
      <dgm:prSet presAssocID="{141F5721-50D1-4463-BE0E-D2740313485D}" presName="parTxOnly" presStyleLbl="node1" presStyleIdx="4" presStyleCnt="5" custLinFactNeighborX="1124" custLinFactNeighborY="2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40D7C0D-4BF7-4277-A061-22E60B038A85}" type="presOf" srcId="{2A76A016-75FB-4EB8-A025-6ACD7A3F5B7D}" destId="{2DFC64A5-769C-4372-9615-1FA4B1491470}" srcOrd="0" destOrd="0" presId="urn:microsoft.com/office/officeart/2005/8/layout/chevron1"/>
    <dgm:cxn modelId="{02E01517-B73A-424E-A65B-DA5E9B33FC22}" type="presOf" srcId="{80E5E9DF-95FB-48E6-BD6C-ADC19D57C0A3}" destId="{624C66D0-AA35-4C2D-8400-996503DFD2AE}" srcOrd="0" destOrd="0" presId="urn:microsoft.com/office/officeart/2005/8/layout/chevron1"/>
    <dgm:cxn modelId="{469C87CF-F5DF-49FE-99F1-2B80000E8C7F}" srcId="{2A76A016-75FB-4EB8-A025-6ACD7A3F5B7D}" destId="{6C099256-A3F1-42A6-931A-474918379EC3}" srcOrd="0" destOrd="0" parTransId="{7AC3B3FF-A9FA-4238-87B0-F8A658AD7018}" sibTransId="{148C0DA2-0218-4FFE-8809-25F2D2ED809C}"/>
    <dgm:cxn modelId="{6C3F1AC4-298B-4D68-A3B6-46A3E4B5E6DC}" srcId="{2A76A016-75FB-4EB8-A025-6ACD7A3F5B7D}" destId="{0259D84A-4796-4366-BA60-D7065EA96C71}" srcOrd="3" destOrd="0" parTransId="{2844B534-BEBF-43CF-B484-5CFCA8900E85}" sibTransId="{CA49B43B-3BCA-497E-B500-5523E9DB4D6C}"/>
    <dgm:cxn modelId="{B944C416-1E22-4D93-9BC8-A426B8E8CD3C}" type="presOf" srcId="{6C099256-A3F1-42A6-931A-474918379EC3}" destId="{1F6056EB-C534-4970-B58E-AD722CC6900E}" srcOrd="0" destOrd="0" presId="urn:microsoft.com/office/officeart/2005/8/layout/chevron1"/>
    <dgm:cxn modelId="{EC31A814-5DEE-4EFA-A6C7-186C3730F0F0}" type="presOf" srcId="{0259D84A-4796-4366-BA60-D7065EA96C71}" destId="{DF757741-D2C4-47CD-B81F-0494B81FB4EA}" srcOrd="0" destOrd="0" presId="urn:microsoft.com/office/officeart/2005/8/layout/chevron1"/>
    <dgm:cxn modelId="{DB94C723-4499-43DF-BD1F-0B2F0FC3E8D2}" type="presOf" srcId="{141F5721-50D1-4463-BE0E-D2740313485D}" destId="{1137F16A-3FBD-40A3-8437-7FEA55E131EF}" srcOrd="0" destOrd="0" presId="urn:microsoft.com/office/officeart/2005/8/layout/chevron1"/>
    <dgm:cxn modelId="{7500D461-5648-43E1-AFB8-15B63CC2E547}" type="presOf" srcId="{68E789BA-346D-43BD-9465-734B217059F0}" destId="{1AA5F17D-B47A-4297-B5BB-8C6B99E6C5DA}" srcOrd="0" destOrd="0" presId="urn:microsoft.com/office/officeart/2005/8/layout/chevron1"/>
    <dgm:cxn modelId="{54CD1257-05B7-4992-90E1-19728B5A48CD}" srcId="{2A76A016-75FB-4EB8-A025-6ACD7A3F5B7D}" destId="{68E789BA-346D-43BD-9465-734B217059F0}" srcOrd="1" destOrd="0" parTransId="{BFCF06E6-B9DC-4E18-9537-7296BC3BCBA2}" sibTransId="{C9B12BE5-522A-43A8-A491-AC2795BA9602}"/>
    <dgm:cxn modelId="{DAC9D7F0-396E-4DEE-9465-684C88AA5D85}" srcId="{2A76A016-75FB-4EB8-A025-6ACD7A3F5B7D}" destId="{80E5E9DF-95FB-48E6-BD6C-ADC19D57C0A3}" srcOrd="2" destOrd="0" parTransId="{710E6872-57CB-42B7-A54D-88A4118DC8A3}" sibTransId="{B49B5B59-8BFC-448F-B2EE-53202542A6CE}"/>
    <dgm:cxn modelId="{ACC5D66D-A940-4C16-83F0-C87E584FFD2B}" srcId="{2A76A016-75FB-4EB8-A025-6ACD7A3F5B7D}" destId="{141F5721-50D1-4463-BE0E-D2740313485D}" srcOrd="4" destOrd="0" parTransId="{76CAB4C6-3908-47F3-A9B5-64E31B886BE6}" sibTransId="{3A7DF44F-3F8C-406B-AB9C-2F17AC583398}"/>
    <dgm:cxn modelId="{DDE38845-463A-46C2-A39F-A8B22119EEA2}" type="presParOf" srcId="{2DFC64A5-769C-4372-9615-1FA4B1491470}" destId="{1F6056EB-C534-4970-B58E-AD722CC6900E}" srcOrd="0" destOrd="0" presId="urn:microsoft.com/office/officeart/2005/8/layout/chevron1"/>
    <dgm:cxn modelId="{C73C0CA4-7F1C-4D14-8BD9-3A745DF8CE5F}" type="presParOf" srcId="{2DFC64A5-769C-4372-9615-1FA4B1491470}" destId="{C077A35C-7EC3-45E8-86F1-4EB37DB15503}" srcOrd="1" destOrd="0" presId="urn:microsoft.com/office/officeart/2005/8/layout/chevron1"/>
    <dgm:cxn modelId="{D623F082-5252-4385-9CFB-E1918F1F10AA}" type="presParOf" srcId="{2DFC64A5-769C-4372-9615-1FA4B1491470}" destId="{1AA5F17D-B47A-4297-B5BB-8C6B99E6C5DA}" srcOrd="2" destOrd="0" presId="urn:microsoft.com/office/officeart/2005/8/layout/chevron1"/>
    <dgm:cxn modelId="{2D8025DD-DCB7-4EAF-B207-7C030FF59B24}" type="presParOf" srcId="{2DFC64A5-769C-4372-9615-1FA4B1491470}" destId="{4AB4D21E-58BB-49F4-9B51-BB842C62FFF9}" srcOrd="3" destOrd="0" presId="urn:microsoft.com/office/officeart/2005/8/layout/chevron1"/>
    <dgm:cxn modelId="{17B1DB67-AB83-4D06-87D0-E6587D128603}" type="presParOf" srcId="{2DFC64A5-769C-4372-9615-1FA4B1491470}" destId="{624C66D0-AA35-4C2D-8400-996503DFD2AE}" srcOrd="4" destOrd="0" presId="urn:microsoft.com/office/officeart/2005/8/layout/chevron1"/>
    <dgm:cxn modelId="{843386F5-4D25-4EDB-9879-9E63A83D8BBC}" type="presParOf" srcId="{2DFC64A5-769C-4372-9615-1FA4B1491470}" destId="{C839562D-C2F0-4F43-A440-F8EB257A5ED3}" srcOrd="5" destOrd="0" presId="urn:microsoft.com/office/officeart/2005/8/layout/chevron1"/>
    <dgm:cxn modelId="{7A2B38D9-9B56-4440-84E9-EF7BA87E79AE}" type="presParOf" srcId="{2DFC64A5-769C-4372-9615-1FA4B1491470}" destId="{DF757741-D2C4-47CD-B81F-0494B81FB4EA}" srcOrd="6" destOrd="0" presId="urn:microsoft.com/office/officeart/2005/8/layout/chevron1"/>
    <dgm:cxn modelId="{EB271E1F-CFB0-4E42-8D54-900E8E502081}" type="presParOf" srcId="{2DFC64A5-769C-4372-9615-1FA4B1491470}" destId="{C0385E65-BED5-46A7-8BCB-7BE0B13B97D8}" srcOrd="7" destOrd="0" presId="urn:microsoft.com/office/officeart/2005/8/layout/chevron1"/>
    <dgm:cxn modelId="{B9E6260C-9A1F-4E9A-B02E-838035B6E95A}" type="presParOf" srcId="{2DFC64A5-769C-4372-9615-1FA4B1491470}" destId="{1137F16A-3FBD-40A3-8437-7FEA55E131EF}" srcOrd="8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056EB-C534-4970-B58E-AD722CC6900E}">
      <dsp:nvSpPr>
        <dsp:cNvPr id="0" name=""/>
        <dsp:cNvSpPr/>
      </dsp:nvSpPr>
      <dsp:spPr>
        <a:xfrm>
          <a:off x="2853" y="0"/>
          <a:ext cx="2539325" cy="290820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Introduction</a:t>
          </a:r>
          <a:endParaRPr lang="fr-FR" sz="1700" kern="1200" dirty="0"/>
        </a:p>
      </dsp:txBody>
      <dsp:txXfrm>
        <a:off x="148263" y="0"/>
        <a:ext cx="2248505" cy="290820"/>
      </dsp:txXfrm>
    </dsp:sp>
    <dsp:sp modelId="{1AA5F17D-B47A-4297-B5BB-8C6B99E6C5DA}">
      <dsp:nvSpPr>
        <dsp:cNvPr id="0" name=""/>
        <dsp:cNvSpPr/>
      </dsp:nvSpPr>
      <dsp:spPr>
        <a:xfrm>
          <a:off x="2264472" y="0"/>
          <a:ext cx="2539325" cy="290820"/>
        </a:xfrm>
        <a:prstGeom prst="chevron">
          <a:avLst/>
        </a:prstGeom>
        <a:solidFill>
          <a:srgbClr val="FF0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Analyse et prévision</a:t>
          </a:r>
          <a:endParaRPr lang="fr-FR" sz="1700" kern="1200" dirty="0"/>
        </a:p>
      </dsp:txBody>
      <dsp:txXfrm>
        <a:off x="2409882" y="0"/>
        <a:ext cx="2248505" cy="290820"/>
      </dsp:txXfrm>
    </dsp:sp>
    <dsp:sp modelId="{624C66D0-AA35-4C2D-8400-996503DFD2AE}">
      <dsp:nvSpPr>
        <dsp:cNvPr id="0" name=""/>
        <dsp:cNvSpPr/>
      </dsp:nvSpPr>
      <dsp:spPr>
        <a:xfrm>
          <a:off x="4573638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Solutions techniques</a:t>
          </a:r>
          <a:endParaRPr lang="fr-FR" sz="1700" kern="1200" dirty="0"/>
        </a:p>
      </dsp:txBody>
      <dsp:txXfrm>
        <a:off x="4719048" y="0"/>
        <a:ext cx="2248505" cy="290820"/>
      </dsp:txXfrm>
    </dsp:sp>
    <dsp:sp modelId="{DF757741-D2C4-47CD-B81F-0494B81FB4EA}">
      <dsp:nvSpPr>
        <dsp:cNvPr id="0" name=""/>
        <dsp:cNvSpPr/>
      </dsp:nvSpPr>
      <dsp:spPr>
        <a:xfrm>
          <a:off x="6859031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Bilan</a:t>
          </a:r>
          <a:endParaRPr lang="fr-FR" sz="1700" kern="1200" dirty="0"/>
        </a:p>
      </dsp:txBody>
      <dsp:txXfrm>
        <a:off x="7004441" y="0"/>
        <a:ext cx="2248505" cy="290820"/>
      </dsp:txXfrm>
    </dsp:sp>
    <dsp:sp modelId="{1137F16A-3FBD-40A3-8437-7FEA55E131EF}">
      <dsp:nvSpPr>
        <dsp:cNvPr id="0" name=""/>
        <dsp:cNvSpPr/>
      </dsp:nvSpPr>
      <dsp:spPr>
        <a:xfrm>
          <a:off x="9147276" y="0"/>
          <a:ext cx="2539325" cy="2908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Conclusion</a:t>
          </a:r>
          <a:endParaRPr lang="fr-FR" sz="1700" kern="1200" dirty="0"/>
        </a:p>
      </dsp:txBody>
      <dsp:txXfrm>
        <a:off x="9292686" y="0"/>
        <a:ext cx="2248505" cy="290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73947-CED3-4729-B2B6-FDB8EDD0C21A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6200-88C1-4553-AAFD-7D9FCEE8BD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97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33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12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6200-88C1-4553-AAFD-7D9FCEE8BD2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11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0076B-3AEE-4CCF-8309-4A51262BD39B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EF287-9D13-4BBB-AD64-90A6F68DC437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ACAF-6E0A-4BFA-A998-C23501319CEB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394E6-5E1F-487A-884E-33CB76F0F981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00-98E8-4354-BA0E-9DEB265BABD5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F833-05BD-4816-A1C4-77294EF43A85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91DF6-0A71-40E1-83D6-78326EF392E3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0F56-72C5-4249-9DC2-97F4382C2589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76F9-E6CB-4647-93A7-39EC966FD12A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1F3B-EDCE-432C-AB15-05A686C5B86E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3DD7C-FC13-4A46-B8AE-589AA1023A5C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AFA9-9F65-4436-A9B2-8AB4BA37DFB1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F39A-F13F-4478-875E-76CEDB19EC82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D7ED-CCB1-4ADF-9D3E-AE98B8393664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97BE-D090-4A56-ACCF-525ADF60220C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7DE3-277E-469C-968A-E5587F8A2085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78CF9-6505-4D68-8ADE-34012231EA87}" type="datetime1">
              <a:rPr lang="en-US" smtClean="0"/>
              <a:t>1/5/2017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2" y="1061815"/>
            <a:ext cx="8915399" cy="2262781"/>
          </a:xfrm>
        </p:spPr>
        <p:txBody>
          <a:bodyPr/>
          <a:lstStyle/>
          <a:p>
            <a:r>
              <a:rPr lang="fr-FR" dirty="0" smtClean="0"/>
              <a:t>I HEAR I SAY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922524"/>
          </a:xfrm>
        </p:spPr>
        <p:txBody>
          <a:bodyPr/>
          <a:lstStyle/>
          <a:p>
            <a:r>
              <a:rPr lang="fr-FR" dirty="0" smtClean="0"/>
              <a:t>PTUT 2016 </a:t>
            </a:r>
          </a:p>
          <a:p>
            <a:r>
              <a:rPr lang="fr-FR" dirty="0" smtClean="0"/>
              <a:t>Yoann </a:t>
            </a:r>
            <a:r>
              <a:rPr lang="fr-FR" dirty="0" err="1" smtClean="0"/>
              <a:t>Gathignol</a:t>
            </a:r>
            <a:r>
              <a:rPr lang="fr-FR" dirty="0" smtClean="0"/>
              <a:t> – </a:t>
            </a:r>
            <a:r>
              <a:rPr lang="fr-FR" dirty="0" err="1" smtClean="0"/>
              <a:t>Titouan</a:t>
            </a:r>
            <a:r>
              <a:rPr lang="fr-FR" dirty="0" smtClean="0"/>
              <a:t> </a:t>
            </a:r>
            <a:r>
              <a:rPr lang="fr-FR" dirty="0" err="1" smtClean="0"/>
              <a:t>Bouete</a:t>
            </a:r>
            <a:r>
              <a:rPr lang="fr-FR" dirty="0" smtClean="0"/>
              <a:t>-Giraud – Guillaume Robert 1A</a:t>
            </a:r>
          </a:p>
          <a:p>
            <a:r>
              <a:rPr lang="fr-FR" dirty="0" smtClean="0"/>
              <a:t>Superviseur : Laurence Redon</a:t>
            </a:r>
          </a:p>
          <a:p>
            <a:r>
              <a:rPr lang="fr-FR" dirty="0" smtClean="0"/>
              <a:t>Client : Isabelle Clavel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04" y="69689"/>
            <a:ext cx="3169926" cy="19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43" t="36944" r="34682" b="29807"/>
          <a:stretch/>
        </p:blipFill>
        <p:spPr>
          <a:xfrm>
            <a:off x="2592925" y="2093719"/>
            <a:ext cx="3913975" cy="366467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506899" y="2898358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506899" y="3880366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6506899" y="4862374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continu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17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Contrat d’équipe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Tous les dimanches après-midi : </a:t>
            </a:r>
          </a:p>
          <a:p>
            <a:pPr lvl="1"/>
            <a:r>
              <a:rPr lang="fr-FR" dirty="0" smtClean="0"/>
              <a:t>Présentation de l’existant</a:t>
            </a:r>
          </a:p>
          <a:p>
            <a:pPr lvl="1"/>
            <a:r>
              <a:rPr lang="fr-FR" dirty="0" smtClean="0"/>
              <a:t>Mise en commun</a:t>
            </a:r>
          </a:p>
          <a:p>
            <a:pPr lvl="1"/>
            <a:r>
              <a:rPr lang="fr-FR" dirty="0"/>
              <a:t>Présence de tous les membres</a:t>
            </a:r>
          </a:p>
          <a:p>
            <a:pPr lvl="1"/>
            <a:r>
              <a:rPr lang="fr-FR" dirty="0"/>
              <a:t>Respect de la parole de chacun</a:t>
            </a:r>
          </a:p>
          <a:p>
            <a:pPr lvl="1"/>
            <a:r>
              <a:rPr lang="fr-FR" dirty="0"/>
              <a:t>Sérieux et rigueur lors des </a:t>
            </a:r>
            <a:r>
              <a:rPr lang="fr-FR" dirty="0" smtClean="0"/>
              <a:t>réunions</a:t>
            </a:r>
          </a:p>
          <a:p>
            <a:pPr lvl="1"/>
            <a:r>
              <a:rPr lang="fr-FR" dirty="0" smtClean="0"/>
              <a:t>Guillaume Robert chef de projet</a:t>
            </a:r>
          </a:p>
          <a:p>
            <a:pPr lvl="1"/>
            <a:r>
              <a:rPr lang="fr-FR" dirty="0" smtClean="0"/>
              <a:t>Rôles en fonction </a:t>
            </a:r>
            <a:r>
              <a:rPr lang="fr-FR" smtClean="0"/>
              <a:t>des compétences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9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Technique</a:t>
            </a:r>
          </a:p>
          <a:p>
            <a:pPr lvl="1"/>
            <a:r>
              <a:rPr lang="fr-FR" dirty="0" err="1" smtClean="0"/>
              <a:t>GitHub</a:t>
            </a:r>
            <a:endParaRPr lang="fr-FR" dirty="0" smtClean="0"/>
          </a:p>
          <a:p>
            <a:pPr lvl="1"/>
            <a:r>
              <a:rPr lang="fr-FR" dirty="0" smtClean="0"/>
              <a:t>Eclipse</a:t>
            </a:r>
          </a:p>
          <a:p>
            <a:r>
              <a:rPr lang="fr-FR" dirty="0" smtClean="0"/>
              <a:t>Communication </a:t>
            </a:r>
          </a:p>
          <a:p>
            <a:pPr lvl="1"/>
            <a:r>
              <a:rPr lang="fr-FR" dirty="0" smtClean="0"/>
              <a:t>Skype</a:t>
            </a:r>
          </a:p>
          <a:p>
            <a:pPr lvl="1"/>
            <a:r>
              <a:rPr lang="fr-FR" dirty="0" smtClean="0"/>
              <a:t>Mails</a:t>
            </a:r>
          </a:p>
          <a:p>
            <a:pPr lvl="1"/>
            <a:r>
              <a:rPr lang="fr-FR" dirty="0" smtClean="0"/>
              <a:t>Réunion client/superviseur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 smtClean="0"/>
              <a:t>//Avantages / Inconvénient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98" y="2133600"/>
            <a:ext cx="1253214" cy="1253214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23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589212" y="2276977"/>
            <a:ext cx="8915400" cy="3777622"/>
          </a:xfrm>
        </p:spPr>
        <p:txBody>
          <a:bodyPr>
            <a:normAutofit/>
          </a:bodyPr>
          <a:lstStyle/>
          <a:p>
            <a:r>
              <a:rPr lang="fr-FR" dirty="0"/>
              <a:t>Anglais important pour </a:t>
            </a:r>
            <a:r>
              <a:rPr lang="fr-FR" dirty="0" smtClean="0"/>
              <a:t>informaticiens</a:t>
            </a:r>
          </a:p>
          <a:p>
            <a:endParaRPr lang="fr-FR" dirty="0"/>
          </a:p>
          <a:p>
            <a:r>
              <a:rPr lang="fr-FR" dirty="0" smtClean="0"/>
              <a:t>Exercice pédagogique</a:t>
            </a:r>
            <a:endParaRPr lang="fr-FR" dirty="0" smtClean="0"/>
          </a:p>
          <a:p>
            <a:pPr lvl="1"/>
            <a:r>
              <a:rPr lang="fr-FR" dirty="0" smtClean="0"/>
              <a:t>Prononciation et écoute de l’anglais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Générer des grilles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02" y="3543433"/>
            <a:ext cx="3911631" cy="29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131649" y="-1879022"/>
            <a:ext cx="4234981" cy="11688560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90870" y="3246589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18533455">
            <a:off x="2050959" y="2578806"/>
            <a:ext cx="2686972" cy="3639647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riangle isocèle 10"/>
          <p:cNvSpPr/>
          <p:nvPr/>
        </p:nvSpPr>
        <p:spPr>
          <a:xfrm rot="7424051">
            <a:off x="4171453" y="3281861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 smtClean="0"/>
              <a:t>/8</a:t>
            </a:r>
            <a:endParaRPr lang="en-US" dirty="0"/>
          </a:p>
        </p:txBody>
      </p:sp>
      <p:graphicFrame>
        <p:nvGraphicFramePr>
          <p:cNvPr id="12" name="Diagramme 11"/>
          <p:cNvGraphicFramePr/>
          <p:nvPr>
            <p:extLst/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Ellipse 12"/>
          <p:cNvSpPr/>
          <p:nvPr/>
        </p:nvSpPr>
        <p:spPr>
          <a:xfrm>
            <a:off x="4476272" y="3261597"/>
            <a:ext cx="947546" cy="5090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 rot="7697379">
            <a:off x="2555505" y="1496029"/>
            <a:ext cx="2030817" cy="2785244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8853098">
            <a:off x="2874920" y="3579924"/>
            <a:ext cx="155124" cy="19897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2155900" y="689327"/>
            <a:ext cx="8911687" cy="128089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0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Introduction</a:t>
            </a:r>
          </a:p>
          <a:p>
            <a:r>
              <a:rPr lang="fr-FR" dirty="0" smtClean="0"/>
              <a:t>I. Analyse et prévision</a:t>
            </a:r>
            <a:endParaRPr lang="fr-FR" dirty="0"/>
          </a:p>
          <a:p>
            <a:pPr lvl="1"/>
            <a:r>
              <a:rPr lang="fr-FR" dirty="0" smtClean="0"/>
              <a:t>I.I. Analyse de la demande du client</a:t>
            </a:r>
          </a:p>
          <a:p>
            <a:pPr lvl="1"/>
            <a:r>
              <a:rPr lang="fr-FR" dirty="0" smtClean="0"/>
              <a:t>I.II. Planning prévisionnel</a:t>
            </a:r>
          </a:p>
          <a:p>
            <a:pPr lvl="1"/>
            <a:r>
              <a:rPr lang="fr-FR" dirty="0" smtClean="0"/>
              <a:t>I.III. Contrat d’équipe et outils</a:t>
            </a:r>
          </a:p>
          <a:p>
            <a:r>
              <a:rPr lang="fr-FR" dirty="0" smtClean="0"/>
              <a:t>II. Solutions techniques mises en place</a:t>
            </a:r>
          </a:p>
          <a:p>
            <a:r>
              <a:rPr lang="fr-FR" dirty="0" smtClean="0"/>
              <a:t>III. Bilan</a:t>
            </a:r>
          </a:p>
          <a:p>
            <a:r>
              <a:rPr lang="fr-FR" dirty="0" smtClean="0"/>
              <a:t>IV. Conclusion</a:t>
            </a:r>
          </a:p>
          <a:p>
            <a:pPr marL="457200" lvl="1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Outils actuels</a:t>
            </a:r>
          </a:p>
          <a:p>
            <a:pPr lvl="1"/>
            <a:r>
              <a:rPr lang="fr-FR" dirty="0" smtClean="0"/>
              <a:t>Génération lente</a:t>
            </a:r>
          </a:p>
          <a:p>
            <a:pPr lvl="1"/>
            <a:r>
              <a:rPr lang="fr-FR" dirty="0" smtClean="0"/>
              <a:t>Modification impossible</a:t>
            </a:r>
          </a:p>
          <a:p>
            <a:pPr lvl="1"/>
            <a:r>
              <a:rPr lang="fr-FR" dirty="0" smtClean="0"/>
              <a:t>Pas de trace des anciennes grilles générées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pic>
        <p:nvPicPr>
          <p:cNvPr id="7" name="Picture 7"/>
          <p:cNvPicPr>
            <a:picLocks/>
          </p:cNvPicPr>
          <p:nvPr/>
        </p:nvPicPr>
        <p:blipFill rotWithShape="1">
          <a:blip r:embed="rId3"/>
          <a:srcRect l="36592" t="4139" r="10148" b="56675"/>
          <a:stretch/>
        </p:blipFill>
        <p:spPr bwMode="auto">
          <a:xfrm rot="16200000">
            <a:off x="7750607" y="2476659"/>
            <a:ext cx="4312438" cy="4209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/>
          <a:stretch/>
        </p:blipFill>
        <p:spPr>
          <a:xfrm>
            <a:off x="10376927" y="3271642"/>
            <a:ext cx="1634415" cy="3052666"/>
          </a:xfrm>
          <a:prstGeom prst="rect">
            <a:avLst/>
          </a:prstGeom>
        </p:spPr>
      </p:pic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96703976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357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 la demande du client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principal </a:t>
            </a:r>
            <a:r>
              <a:rPr lang="fr-FR" b="1" dirty="0" smtClean="0"/>
              <a:t>client</a:t>
            </a:r>
            <a:r>
              <a:rPr lang="fr-FR" dirty="0" smtClean="0"/>
              <a:t> </a:t>
            </a:r>
            <a:r>
              <a:rPr lang="fr-FR" dirty="0"/>
              <a:t>:</a:t>
            </a:r>
            <a:r>
              <a:rPr lang="fr-FR" dirty="0" smtClean="0"/>
              <a:t> </a:t>
            </a:r>
            <a:r>
              <a:rPr lang="fr-FR" b="1" dirty="0" smtClean="0"/>
              <a:t>Isabelle Clavel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Application à destination </a:t>
            </a:r>
            <a:r>
              <a:rPr lang="fr-FR" dirty="0"/>
              <a:t>de tous les </a:t>
            </a:r>
            <a:r>
              <a:rPr lang="fr-FR" b="1" dirty="0"/>
              <a:t>professeurs</a:t>
            </a:r>
            <a:r>
              <a:rPr lang="fr-FR" dirty="0"/>
              <a:t> d’anglais de l’IUT</a:t>
            </a:r>
            <a:r>
              <a:rPr lang="fr-FR" dirty="0" smtClean="0"/>
              <a:t>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Génération d’une </a:t>
            </a:r>
            <a:r>
              <a:rPr lang="fr-FR" dirty="0"/>
              <a:t>grille de mots de manière </a:t>
            </a:r>
            <a:r>
              <a:rPr lang="fr-FR" dirty="0" smtClean="0"/>
              <a:t>rapide, </a:t>
            </a:r>
            <a:r>
              <a:rPr lang="fr-FR" b="1" dirty="0"/>
              <a:t>simple</a:t>
            </a:r>
            <a:r>
              <a:rPr lang="fr-FR" dirty="0"/>
              <a:t> </a:t>
            </a:r>
            <a:r>
              <a:rPr lang="fr-FR" dirty="0" smtClean="0"/>
              <a:t>et intuitive.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65129038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7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 la demande du client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804953" y="2131593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Générer / Modifier / Importer / Imprimer</a:t>
            </a:r>
          </a:p>
          <a:p>
            <a:pPr marL="0" indent="0">
              <a:buNone/>
            </a:pPr>
            <a:r>
              <a:rPr lang="fr-FR" dirty="0"/>
              <a:t>e</a:t>
            </a:r>
            <a:r>
              <a:rPr lang="fr-FR" dirty="0" smtClean="0"/>
              <a:t>t Exporter une grille de ce type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2" r="10448"/>
          <a:stretch/>
        </p:blipFill>
        <p:spPr>
          <a:xfrm rot="16200000">
            <a:off x="4450470" y="484029"/>
            <a:ext cx="3006263" cy="82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 prévisionnel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2"/>
          <a:srcRect l="78730" t="37596" r="747" b="29564"/>
          <a:stretch/>
        </p:blipFill>
        <p:spPr bwMode="auto">
          <a:xfrm>
            <a:off x="2076116" y="2644856"/>
            <a:ext cx="7757080" cy="3490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2592925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Gantt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67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Prévision des sprints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14" t="37395" r="56311" b="12618"/>
          <a:stretch/>
        </p:blipFill>
        <p:spPr>
          <a:xfrm>
            <a:off x="2589212" y="2017172"/>
            <a:ext cx="2925909" cy="411863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40325" y="2528211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840326" y="322950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840326" y="3970442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5840324" y="4776043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5840326" y="5502940"/>
            <a:ext cx="3110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Semaine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Yoann Gathignol - Titouan Bouete-Giraud - Guillaume Robert - 1A</a:t>
            </a:r>
            <a:endParaRPr lang="en-US" dirty="0"/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403070769"/>
              </p:ext>
            </p:extLst>
          </p:nvPr>
        </p:nvGraphicFramePr>
        <p:xfrm>
          <a:off x="324740" y="119379"/>
          <a:ext cx="11686602" cy="29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1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398</TotalTime>
  <Words>409</Words>
  <Application>Microsoft Office PowerPoint</Application>
  <PresentationFormat>Grand écran</PresentationFormat>
  <Paragraphs>134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Brin</vt:lpstr>
      <vt:lpstr>I HEAR I SAY </vt:lpstr>
      <vt:lpstr>Présentation PowerPoint</vt:lpstr>
      <vt:lpstr>Présentation PowerPoint</vt:lpstr>
      <vt:lpstr>Plan</vt:lpstr>
      <vt:lpstr>Problématique</vt:lpstr>
      <vt:lpstr>Analyse de la demande du client</vt:lpstr>
      <vt:lpstr>Analyse de la demande du client</vt:lpstr>
      <vt:lpstr>Planning prévisionnel</vt:lpstr>
      <vt:lpstr>Prévision des sprints </vt:lpstr>
      <vt:lpstr>Documentation</vt:lpstr>
      <vt:lpstr>Contrat d’équipe </vt:lpstr>
      <vt:lpstr>Outils utilisés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HEAR I SAY</dc:title>
  <dc:creator>Guillaume Robert</dc:creator>
  <cp:lastModifiedBy>Guillaume Robert</cp:lastModifiedBy>
  <cp:revision>53</cp:revision>
  <dcterms:created xsi:type="dcterms:W3CDTF">2016-11-28T07:16:00Z</dcterms:created>
  <dcterms:modified xsi:type="dcterms:W3CDTF">2017-01-05T08:06:05Z</dcterms:modified>
</cp:coreProperties>
</file>